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9239250" cy="238125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29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 varScale="1">
        <p:scale>
          <a:sx n="125" d="100"/>
          <a:sy n="125" d="100"/>
        </p:scale>
        <p:origin x="96" y="582"/>
      </p:cViewPr>
      <p:guideLst>
        <p:guide orient="horz" pos="1003"/>
        <p:guide pos="29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92948" y="739732"/>
            <a:ext cx="7853363" cy="51042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85889" y="1349376"/>
            <a:ext cx="6467475" cy="608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200289" y="138355"/>
            <a:ext cx="1613659" cy="294624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59307" y="138355"/>
            <a:ext cx="4686995" cy="294624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838" y="1530174"/>
            <a:ext cx="7853363" cy="472943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838" y="1009276"/>
            <a:ext cx="7853363" cy="520898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13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7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27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84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41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9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55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59306" y="805879"/>
            <a:ext cx="3150328" cy="2278723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663622" y="805879"/>
            <a:ext cx="3150328" cy="2278723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1964" y="95361"/>
            <a:ext cx="8315326" cy="39687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1964" y="533026"/>
            <a:ext cx="4082274" cy="222140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70" indent="0">
              <a:buNone/>
              <a:defRPr sz="1350" b="1"/>
            </a:lvl2pPr>
            <a:lvl3pPr marL="623139" indent="0">
              <a:buNone/>
              <a:defRPr sz="1200" b="1"/>
            </a:lvl3pPr>
            <a:lvl4pPr marL="934709" indent="0">
              <a:buNone/>
              <a:defRPr sz="1050" b="1"/>
            </a:lvl4pPr>
            <a:lvl5pPr marL="1246278" indent="0">
              <a:buNone/>
              <a:defRPr sz="1050" b="1"/>
            </a:lvl5pPr>
            <a:lvl6pPr marL="1557847" indent="0">
              <a:buNone/>
              <a:defRPr sz="1050" b="1"/>
            </a:lvl6pPr>
            <a:lvl7pPr marL="1869416" indent="0">
              <a:buNone/>
              <a:defRPr sz="1050" b="1"/>
            </a:lvl7pPr>
            <a:lvl8pPr marL="2180986" indent="0">
              <a:buNone/>
              <a:defRPr sz="1050" b="1"/>
            </a:lvl8pPr>
            <a:lvl9pPr marL="2492558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1964" y="755166"/>
            <a:ext cx="4082274" cy="137197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93413" y="533026"/>
            <a:ext cx="4083876" cy="222140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70" indent="0">
              <a:buNone/>
              <a:defRPr sz="1350" b="1"/>
            </a:lvl2pPr>
            <a:lvl3pPr marL="623139" indent="0">
              <a:buNone/>
              <a:defRPr sz="1200" b="1"/>
            </a:lvl3pPr>
            <a:lvl4pPr marL="934709" indent="0">
              <a:buNone/>
              <a:defRPr sz="1050" b="1"/>
            </a:lvl4pPr>
            <a:lvl5pPr marL="1246278" indent="0">
              <a:buNone/>
              <a:defRPr sz="1050" b="1"/>
            </a:lvl5pPr>
            <a:lvl6pPr marL="1557847" indent="0">
              <a:buNone/>
              <a:defRPr sz="1050" b="1"/>
            </a:lvl6pPr>
            <a:lvl7pPr marL="1869416" indent="0">
              <a:buNone/>
              <a:defRPr sz="1050" b="1"/>
            </a:lvl7pPr>
            <a:lvl8pPr marL="2180986" indent="0">
              <a:buNone/>
              <a:defRPr sz="1050" b="1"/>
            </a:lvl8pPr>
            <a:lvl9pPr marL="2492558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93413" y="755166"/>
            <a:ext cx="4083876" cy="137197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1964" y="94810"/>
            <a:ext cx="3039650" cy="403489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12292" y="94809"/>
            <a:ext cx="5164997" cy="2032331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1964" y="498300"/>
            <a:ext cx="3039650" cy="1628841"/>
          </a:xfrm>
        </p:spPr>
        <p:txBody>
          <a:bodyPr/>
          <a:lstStyle>
            <a:lvl1pPr marL="0" indent="0">
              <a:buNone/>
              <a:defRPr sz="900"/>
            </a:lvl1pPr>
            <a:lvl2pPr marL="311570" indent="0">
              <a:buNone/>
              <a:defRPr sz="750"/>
            </a:lvl2pPr>
            <a:lvl3pPr marL="623139" indent="0">
              <a:buNone/>
              <a:defRPr sz="750"/>
            </a:lvl3pPr>
            <a:lvl4pPr marL="934709" indent="0">
              <a:buNone/>
              <a:defRPr sz="525"/>
            </a:lvl4pPr>
            <a:lvl5pPr marL="1246278" indent="0">
              <a:buNone/>
              <a:defRPr sz="525"/>
            </a:lvl5pPr>
            <a:lvl6pPr marL="1557847" indent="0">
              <a:buNone/>
              <a:defRPr sz="525"/>
            </a:lvl6pPr>
            <a:lvl7pPr marL="1869416" indent="0">
              <a:buNone/>
              <a:defRPr sz="525"/>
            </a:lvl7pPr>
            <a:lvl8pPr marL="2180986" indent="0">
              <a:buNone/>
              <a:defRPr sz="525"/>
            </a:lvl8pPr>
            <a:lvl9pPr marL="2492558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10957" y="1666876"/>
            <a:ext cx="5543550" cy="196784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810957" y="212769"/>
            <a:ext cx="5543550" cy="1428750"/>
          </a:xfrm>
        </p:spPr>
        <p:txBody>
          <a:bodyPr/>
          <a:lstStyle>
            <a:lvl1pPr marL="0" indent="0">
              <a:buNone/>
              <a:defRPr sz="2325"/>
            </a:lvl1pPr>
            <a:lvl2pPr marL="311570" indent="0">
              <a:buNone/>
              <a:defRPr sz="1875"/>
            </a:lvl2pPr>
            <a:lvl3pPr marL="623139" indent="0">
              <a:buNone/>
              <a:defRPr sz="1650"/>
            </a:lvl3pPr>
            <a:lvl4pPr marL="934709" indent="0">
              <a:buNone/>
              <a:defRPr sz="1350"/>
            </a:lvl4pPr>
            <a:lvl5pPr marL="1246278" indent="0">
              <a:buNone/>
              <a:defRPr sz="1350"/>
            </a:lvl5pPr>
            <a:lvl6pPr marL="1557847" indent="0">
              <a:buNone/>
              <a:defRPr sz="1350"/>
            </a:lvl6pPr>
            <a:lvl7pPr marL="1869416" indent="0">
              <a:buNone/>
              <a:defRPr sz="1350"/>
            </a:lvl7pPr>
            <a:lvl8pPr marL="2180986" indent="0">
              <a:buNone/>
              <a:defRPr sz="1350"/>
            </a:lvl8pPr>
            <a:lvl9pPr marL="2492558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10957" y="1863659"/>
            <a:ext cx="5543550" cy="279467"/>
          </a:xfrm>
        </p:spPr>
        <p:txBody>
          <a:bodyPr/>
          <a:lstStyle>
            <a:lvl1pPr marL="0" indent="0">
              <a:buNone/>
              <a:defRPr sz="900"/>
            </a:lvl1pPr>
            <a:lvl2pPr marL="311570" indent="0">
              <a:buNone/>
              <a:defRPr sz="750"/>
            </a:lvl2pPr>
            <a:lvl3pPr marL="623139" indent="0">
              <a:buNone/>
              <a:defRPr sz="750"/>
            </a:lvl3pPr>
            <a:lvl4pPr marL="934709" indent="0">
              <a:buNone/>
              <a:defRPr sz="525"/>
            </a:lvl4pPr>
            <a:lvl5pPr marL="1246278" indent="0">
              <a:buNone/>
              <a:defRPr sz="525"/>
            </a:lvl5pPr>
            <a:lvl6pPr marL="1557847" indent="0">
              <a:buNone/>
              <a:defRPr sz="525"/>
            </a:lvl6pPr>
            <a:lvl7pPr marL="1869416" indent="0">
              <a:buNone/>
              <a:defRPr sz="525"/>
            </a:lvl7pPr>
            <a:lvl8pPr marL="2180986" indent="0">
              <a:buNone/>
              <a:defRPr sz="525"/>
            </a:lvl8pPr>
            <a:lvl9pPr marL="2492558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61964" y="95361"/>
            <a:ext cx="8315326" cy="396875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1964" y="555626"/>
            <a:ext cx="8315326" cy="1571515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61964" y="2207066"/>
            <a:ext cx="2155825" cy="126780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56744" y="2207066"/>
            <a:ext cx="2925762" cy="126780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621463" y="2207066"/>
            <a:ext cx="2155825" cy="126780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7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76" indent="-233676" algn="l" defTabSz="311570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99" indent="-194730" algn="l" defTabSz="311570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923" indent="-155785" algn="l" defTabSz="311570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494" indent="-155785" algn="l" defTabSz="311570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2063" indent="-155785" algn="l" defTabSz="311570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633" indent="-155785" algn="l" defTabSz="31157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5202" indent="-155785" algn="l" defTabSz="31157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772" indent="-155785" algn="l" defTabSz="31157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8341" indent="-155785" algn="l" defTabSz="31157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70" algn="l" defTabSz="3115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139" algn="l" defTabSz="3115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709" algn="l" defTabSz="3115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278" algn="l" defTabSz="3115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847" algn="l" defTabSz="3115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416" algn="l" defTabSz="3115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986" algn="l" defTabSz="3115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558" algn="l" defTabSz="31157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vidrio, computer&#10;&#10;El contenido generado por IA puede ser incorrecto.">
            <a:extLst>
              <a:ext uri="{FF2B5EF4-FFF2-40B4-BE49-F238E27FC236}">
                <a16:creationId xmlns:a16="http://schemas.microsoft.com/office/drawing/2014/main" id="{05CB9415-1AC9-4271-8F26-26F790AAE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39250" cy="2381250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8C9B65D6-F9EA-BEA9-8DD1-E7EDF1EBD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141" y="1621059"/>
            <a:ext cx="569366" cy="414910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F5DB070A-2CF4-C379-D13F-AD555BF0EB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9" y="21516"/>
            <a:ext cx="1919182" cy="871453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FCAC232A-5D10-AFF5-9E1B-E9B96D04E81E}"/>
              </a:ext>
            </a:extLst>
          </p:cNvPr>
          <p:cNvSpPr txBox="1">
            <a:spLocks/>
          </p:cNvSpPr>
          <p:nvPr/>
        </p:nvSpPr>
        <p:spPr>
          <a:xfrm>
            <a:off x="6045688" y="485819"/>
            <a:ext cx="3057011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16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1600" b="1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16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b="1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16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  <a:r>
              <a:rPr lang="fr-FR" sz="14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​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69CCDB78-3D73-CF69-292F-9013959A42C6}"/>
              </a:ext>
            </a:extLst>
          </p:cNvPr>
          <p:cNvSpPr txBox="1">
            <a:spLocks/>
          </p:cNvSpPr>
          <p:nvPr/>
        </p:nvSpPr>
        <p:spPr>
          <a:xfrm>
            <a:off x="218062" y="866776"/>
            <a:ext cx="3969515" cy="1240340"/>
          </a:xfrm>
          <a:prstGeom prst="rect">
            <a:avLst/>
          </a:prstGeom>
        </p:spPr>
        <p:txBody>
          <a:bodyPr vert="horz" wrap="square" lIns="0" tIns="45720" rIns="91440" bIns="0" rtlCol="0" anchor="t">
            <a:sp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5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25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829FBBD-1B23-93A5-D6A2-3315DD27FDF0}"/>
              </a:ext>
            </a:extLst>
          </p:cNvPr>
          <p:cNvSpPr txBox="1">
            <a:spLocks/>
          </p:cNvSpPr>
          <p:nvPr/>
        </p:nvSpPr>
        <p:spPr>
          <a:xfrm>
            <a:off x="6853383" y="1702046"/>
            <a:ext cx="2178818" cy="327695"/>
          </a:xfrm>
          <a:prstGeom prst="rect">
            <a:avLst/>
          </a:prstGeom>
          <a:noFill/>
        </p:spPr>
        <p:txBody>
          <a:bodyPr wrap="square">
            <a:normAutofit fontScale="62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F35F100-D181-4B89-A9D1-5EBA9A40F6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9B2A1F-1978-46D2-9A7D-3D0A3EEAC924}"/>
</file>

<file path=customXml/itemProps3.xml><?xml version="1.0" encoding="utf-8"?>
<ds:datastoreItem xmlns:ds="http://schemas.openxmlformats.org/officeDocument/2006/customXml" ds:itemID="{1D64A637-7A05-4710-A2CD-E3CE0564426E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26</cp:revision>
  <dcterms:created xsi:type="dcterms:W3CDTF">2023-07-25T12:34:51Z</dcterms:created>
  <dcterms:modified xsi:type="dcterms:W3CDTF">2025-04-23T18:15:06Z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